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43891200" cy="329184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8633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638933" indent="-105563" algn="l" rtl="0" fontAlgn="base">
      <a:spcBef>
        <a:spcPct val="0"/>
      </a:spcBef>
      <a:spcAft>
        <a:spcPct val="0"/>
      </a:spcAft>
      <a:defRPr sz="8633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1279717" indent="-212978" algn="l" rtl="0" fontAlgn="base">
      <a:spcBef>
        <a:spcPct val="0"/>
      </a:spcBef>
      <a:spcAft>
        <a:spcPct val="0"/>
      </a:spcAft>
      <a:defRPr sz="8633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918649" indent="-318540" algn="l" rtl="0" fontAlgn="base">
      <a:spcBef>
        <a:spcPct val="0"/>
      </a:spcBef>
      <a:spcAft>
        <a:spcPct val="0"/>
      </a:spcAft>
      <a:defRPr sz="8633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2559433" indent="-425955" algn="l" rtl="0" fontAlgn="base">
      <a:spcBef>
        <a:spcPct val="0"/>
      </a:spcBef>
      <a:spcAft>
        <a:spcPct val="0"/>
      </a:spcAft>
      <a:defRPr sz="8633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666848" algn="l" defTabSz="533370" rtl="0" eaLnBrk="1" latinLnBrk="0" hangingPunct="1">
      <a:defRPr sz="8633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3200217" algn="l" defTabSz="533370" rtl="0" eaLnBrk="1" latinLnBrk="0" hangingPunct="1">
      <a:defRPr sz="8633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733587" algn="l" defTabSz="533370" rtl="0" eaLnBrk="1" latinLnBrk="0" hangingPunct="1">
      <a:defRPr sz="8633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4266956" algn="l" defTabSz="533370" rtl="0" eaLnBrk="1" latinLnBrk="0" hangingPunct="1">
      <a:defRPr sz="8633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pos="138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99"/>
    <a:srgbClr val="482A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C8BD48-795C-4EAC-81AB-CEEE2EBA65AF}" v="26" dt="2023-02-12T19:15:00.9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8"/>
  </p:normalViewPr>
  <p:slideViewPr>
    <p:cSldViewPr>
      <p:cViewPr varScale="1">
        <p:scale>
          <a:sx n="24" d="100"/>
          <a:sy n="24" d="100"/>
        </p:scale>
        <p:origin x="1576" y="240"/>
      </p:cViewPr>
      <p:guideLst>
        <p:guide orient="horz" pos="10368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419" y="10225087"/>
            <a:ext cx="37308367" cy="705802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2833" y="18654713"/>
            <a:ext cx="30725534" cy="8410576"/>
          </a:xfrm>
        </p:spPr>
        <p:txBody>
          <a:bodyPr/>
          <a:lstStyle>
            <a:lvl1pPr marL="0" indent="0" algn="ctr">
              <a:buNone/>
              <a:defRPr/>
            </a:lvl1pPr>
            <a:lvl2pPr marL="627041" indent="0" algn="ctr">
              <a:buNone/>
              <a:defRPr/>
            </a:lvl2pPr>
            <a:lvl3pPr marL="1254081" indent="0" algn="ctr">
              <a:buNone/>
              <a:defRPr/>
            </a:lvl3pPr>
            <a:lvl4pPr marL="1881122" indent="0" algn="ctr">
              <a:buNone/>
              <a:defRPr/>
            </a:lvl4pPr>
            <a:lvl5pPr marL="2508163" indent="0" algn="ctr">
              <a:buNone/>
              <a:defRPr/>
            </a:lvl5pPr>
            <a:lvl6pPr marL="3135203" indent="0" algn="ctr">
              <a:buNone/>
              <a:defRPr/>
            </a:lvl6pPr>
            <a:lvl7pPr marL="3762244" indent="0" algn="ctr">
              <a:buNone/>
              <a:defRPr/>
            </a:lvl7pPr>
            <a:lvl8pPr marL="4389285" indent="0" algn="ctr">
              <a:buNone/>
              <a:defRPr/>
            </a:lvl8pPr>
            <a:lvl9pPr marL="5016325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D83456-81EB-114A-8A69-A85917D5586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505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FBB293-6155-E849-8017-4BC4F7C2AEA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225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968" y="1319213"/>
            <a:ext cx="9874250" cy="2808684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4985" y="1319213"/>
            <a:ext cx="29423783" cy="2808684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43CF01-9522-4547-B7F5-E2E9164EE34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228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29B881-7FA0-354E-B8E6-3EE2FC7117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55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1" y="21152645"/>
            <a:ext cx="37308367" cy="6538913"/>
          </a:xfrm>
        </p:spPr>
        <p:txBody>
          <a:bodyPr anchor="t"/>
          <a:lstStyle>
            <a:lvl1pPr algn="l">
              <a:defRPr sz="5486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1" y="13951745"/>
            <a:ext cx="37308367" cy="7200900"/>
          </a:xfrm>
        </p:spPr>
        <p:txBody>
          <a:bodyPr anchor="b"/>
          <a:lstStyle>
            <a:lvl1pPr marL="0" indent="0">
              <a:buNone/>
              <a:defRPr sz="2743"/>
            </a:lvl1pPr>
            <a:lvl2pPr marL="627041" indent="0">
              <a:buNone/>
              <a:defRPr sz="2514"/>
            </a:lvl2pPr>
            <a:lvl3pPr marL="1254081" indent="0">
              <a:buNone/>
              <a:defRPr sz="2172"/>
            </a:lvl3pPr>
            <a:lvl4pPr marL="1881122" indent="0">
              <a:buNone/>
              <a:defRPr sz="1943"/>
            </a:lvl4pPr>
            <a:lvl5pPr marL="2508163" indent="0">
              <a:buNone/>
              <a:defRPr sz="1943"/>
            </a:lvl5pPr>
            <a:lvl6pPr marL="3135203" indent="0">
              <a:buNone/>
              <a:defRPr sz="1943"/>
            </a:lvl6pPr>
            <a:lvl7pPr marL="3762244" indent="0">
              <a:buNone/>
              <a:defRPr sz="1943"/>
            </a:lvl7pPr>
            <a:lvl8pPr marL="4389285" indent="0">
              <a:buNone/>
              <a:defRPr sz="1943"/>
            </a:lvl8pPr>
            <a:lvl9pPr marL="5016325" indent="0">
              <a:buNone/>
              <a:defRPr sz="194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8BEFB5-FD58-EC47-8125-4C4120BF69A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771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4985" y="7681913"/>
            <a:ext cx="19649016" cy="21724145"/>
          </a:xfrm>
        </p:spPr>
        <p:txBody>
          <a:bodyPr/>
          <a:lstStyle>
            <a:lvl1pPr>
              <a:defRPr sz="3886"/>
            </a:lvl1pPr>
            <a:lvl2pPr>
              <a:defRPr sz="3314"/>
            </a:lvl2pPr>
            <a:lvl3pPr>
              <a:defRPr sz="2743"/>
            </a:lvl3pPr>
            <a:lvl4pPr>
              <a:defRPr sz="2514"/>
            </a:lvl4pPr>
            <a:lvl5pPr>
              <a:defRPr sz="2514"/>
            </a:lvl5pPr>
            <a:lvl6pPr>
              <a:defRPr sz="2514"/>
            </a:lvl6pPr>
            <a:lvl7pPr>
              <a:defRPr sz="2514"/>
            </a:lvl7pPr>
            <a:lvl8pPr>
              <a:defRPr sz="2514"/>
            </a:lvl8pPr>
            <a:lvl9pPr>
              <a:defRPr sz="251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47201" y="7681913"/>
            <a:ext cx="19649017" cy="21724145"/>
          </a:xfrm>
        </p:spPr>
        <p:txBody>
          <a:bodyPr/>
          <a:lstStyle>
            <a:lvl1pPr>
              <a:defRPr sz="3886"/>
            </a:lvl1pPr>
            <a:lvl2pPr>
              <a:defRPr sz="3314"/>
            </a:lvl2pPr>
            <a:lvl3pPr>
              <a:defRPr sz="2743"/>
            </a:lvl3pPr>
            <a:lvl4pPr>
              <a:defRPr sz="2514"/>
            </a:lvl4pPr>
            <a:lvl5pPr>
              <a:defRPr sz="2514"/>
            </a:lvl5pPr>
            <a:lvl6pPr>
              <a:defRPr sz="2514"/>
            </a:lvl6pPr>
            <a:lvl7pPr>
              <a:defRPr sz="2514"/>
            </a:lvl7pPr>
            <a:lvl8pPr>
              <a:defRPr sz="2514"/>
            </a:lvl8pPr>
            <a:lvl9pPr>
              <a:defRPr sz="251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5CB240-B71F-0F4F-996D-0EFFE2B1367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874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984" y="7367588"/>
            <a:ext cx="19392901" cy="3071813"/>
          </a:xfrm>
        </p:spPr>
        <p:txBody>
          <a:bodyPr anchor="b"/>
          <a:lstStyle>
            <a:lvl1pPr marL="0" indent="0">
              <a:buNone/>
              <a:defRPr sz="3314" b="1"/>
            </a:lvl1pPr>
            <a:lvl2pPr marL="627041" indent="0">
              <a:buNone/>
              <a:defRPr sz="2743" b="1"/>
            </a:lvl2pPr>
            <a:lvl3pPr marL="1254081" indent="0">
              <a:buNone/>
              <a:defRPr sz="2514" b="1"/>
            </a:lvl3pPr>
            <a:lvl4pPr marL="1881122" indent="0">
              <a:buNone/>
              <a:defRPr sz="2172" b="1"/>
            </a:lvl4pPr>
            <a:lvl5pPr marL="2508163" indent="0">
              <a:buNone/>
              <a:defRPr sz="2172" b="1"/>
            </a:lvl5pPr>
            <a:lvl6pPr marL="3135203" indent="0">
              <a:buNone/>
              <a:defRPr sz="2172" b="1"/>
            </a:lvl6pPr>
            <a:lvl7pPr marL="3762244" indent="0">
              <a:buNone/>
              <a:defRPr sz="2172" b="1"/>
            </a:lvl7pPr>
            <a:lvl8pPr marL="4389285" indent="0">
              <a:buNone/>
              <a:defRPr sz="2172" b="1"/>
            </a:lvl8pPr>
            <a:lvl9pPr marL="5016325" indent="0">
              <a:buNone/>
              <a:defRPr sz="217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984" y="10439400"/>
            <a:ext cx="19392901" cy="18966658"/>
          </a:xfrm>
        </p:spPr>
        <p:txBody>
          <a:bodyPr/>
          <a:lstStyle>
            <a:lvl1pPr>
              <a:defRPr sz="3314"/>
            </a:lvl1pPr>
            <a:lvl2pPr>
              <a:defRPr sz="2743"/>
            </a:lvl2pPr>
            <a:lvl3pPr>
              <a:defRPr sz="2514"/>
            </a:lvl3pPr>
            <a:lvl4pPr>
              <a:defRPr sz="2172"/>
            </a:lvl4pPr>
            <a:lvl5pPr>
              <a:defRPr sz="2172"/>
            </a:lvl5pPr>
            <a:lvl6pPr>
              <a:defRPr sz="2172"/>
            </a:lvl6pPr>
            <a:lvl7pPr>
              <a:defRPr sz="2172"/>
            </a:lvl7pPr>
            <a:lvl8pPr>
              <a:defRPr sz="2172"/>
            </a:lvl8pPr>
            <a:lvl9pPr>
              <a:defRPr sz="217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967" y="7367588"/>
            <a:ext cx="19399250" cy="3071813"/>
          </a:xfrm>
        </p:spPr>
        <p:txBody>
          <a:bodyPr anchor="b"/>
          <a:lstStyle>
            <a:lvl1pPr marL="0" indent="0">
              <a:buNone/>
              <a:defRPr sz="3314" b="1"/>
            </a:lvl1pPr>
            <a:lvl2pPr marL="627041" indent="0">
              <a:buNone/>
              <a:defRPr sz="2743" b="1"/>
            </a:lvl2pPr>
            <a:lvl3pPr marL="1254081" indent="0">
              <a:buNone/>
              <a:defRPr sz="2514" b="1"/>
            </a:lvl3pPr>
            <a:lvl4pPr marL="1881122" indent="0">
              <a:buNone/>
              <a:defRPr sz="2172" b="1"/>
            </a:lvl4pPr>
            <a:lvl5pPr marL="2508163" indent="0">
              <a:buNone/>
              <a:defRPr sz="2172" b="1"/>
            </a:lvl5pPr>
            <a:lvl6pPr marL="3135203" indent="0">
              <a:buNone/>
              <a:defRPr sz="2172" b="1"/>
            </a:lvl6pPr>
            <a:lvl7pPr marL="3762244" indent="0">
              <a:buNone/>
              <a:defRPr sz="2172" b="1"/>
            </a:lvl7pPr>
            <a:lvl8pPr marL="4389285" indent="0">
              <a:buNone/>
              <a:defRPr sz="2172" b="1"/>
            </a:lvl8pPr>
            <a:lvl9pPr marL="5016325" indent="0">
              <a:buNone/>
              <a:defRPr sz="217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967" y="10439400"/>
            <a:ext cx="19399250" cy="18966658"/>
          </a:xfrm>
        </p:spPr>
        <p:txBody>
          <a:bodyPr/>
          <a:lstStyle>
            <a:lvl1pPr>
              <a:defRPr sz="3314"/>
            </a:lvl1pPr>
            <a:lvl2pPr>
              <a:defRPr sz="2743"/>
            </a:lvl2pPr>
            <a:lvl3pPr>
              <a:defRPr sz="2514"/>
            </a:lvl3pPr>
            <a:lvl4pPr>
              <a:defRPr sz="2172"/>
            </a:lvl4pPr>
            <a:lvl5pPr>
              <a:defRPr sz="2172"/>
            </a:lvl5pPr>
            <a:lvl6pPr>
              <a:defRPr sz="2172"/>
            </a:lvl6pPr>
            <a:lvl7pPr>
              <a:defRPr sz="2172"/>
            </a:lvl7pPr>
            <a:lvl8pPr>
              <a:defRPr sz="2172"/>
            </a:lvl8pPr>
            <a:lvl9pPr>
              <a:defRPr sz="217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F3F6BF-30F4-0945-A6F0-AA867D0741E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176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54AD8C-8C91-024C-92B1-33E5AD052B1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639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89968F-E6FE-3C43-B6AA-00AF2C9E6BD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737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984" y="1309689"/>
            <a:ext cx="14439901" cy="5579269"/>
          </a:xfrm>
        </p:spPr>
        <p:txBody>
          <a:bodyPr anchor="b"/>
          <a:lstStyle>
            <a:lvl1pPr algn="l">
              <a:defRPr sz="274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59817" y="1309689"/>
            <a:ext cx="24536400" cy="28096369"/>
          </a:xfrm>
        </p:spPr>
        <p:txBody>
          <a:bodyPr/>
          <a:lstStyle>
            <a:lvl1pPr>
              <a:defRPr sz="4343"/>
            </a:lvl1pPr>
            <a:lvl2pPr>
              <a:defRPr sz="3886"/>
            </a:lvl2pPr>
            <a:lvl3pPr>
              <a:defRPr sz="3314"/>
            </a:lvl3pPr>
            <a:lvl4pPr>
              <a:defRPr sz="2743"/>
            </a:lvl4pPr>
            <a:lvl5pPr>
              <a:defRPr sz="2743"/>
            </a:lvl5pPr>
            <a:lvl6pPr>
              <a:defRPr sz="2743"/>
            </a:lvl6pPr>
            <a:lvl7pPr>
              <a:defRPr sz="2743"/>
            </a:lvl7pPr>
            <a:lvl8pPr>
              <a:defRPr sz="2743"/>
            </a:lvl8pPr>
            <a:lvl9pPr>
              <a:defRPr sz="274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984" y="6888958"/>
            <a:ext cx="14439901" cy="22517100"/>
          </a:xfrm>
        </p:spPr>
        <p:txBody>
          <a:bodyPr/>
          <a:lstStyle>
            <a:lvl1pPr marL="0" indent="0">
              <a:buNone/>
              <a:defRPr sz="1943"/>
            </a:lvl1pPr>
            <a:lvl2pPr marL="627041" indent="0">
              <a:buNone/>
              <a:defRPr sz="1600"/>
            </a:lvl2pPr>
            <a:lvl3pPr marL="1254081" indent="0">
              <a:buNone/>
              <a:defRPr sz="1371"/>
            </a:lvl3pPr>
            <a:lvl4pPr marL="1881122" indent="0">
              <a:buNone/>
              <a:defRPr sz="1257"/>
            </a:lvl4pPr>
            <a:lvl5pPr marL="2508163" indent="0">
              <a:buNone/>
              <a:defRPr sz="1257"/>
            </a:lvl5pPr>
            <a:lvl6pPr marL="3135203" indent="0">
              <a:buNone/>
              <a:defRPr sz="1257"/>
            </a:lvl6pPr>
            <a:lvl7pPr marL="3762244" indent="0">
              <a:buNone/>
              <a:defRPr sz="1257"/>
            </a:lvl7pPr>
            <a:lvl8pPr marL="4389285" indent="0">
              <a:buNone/>
              <a:defRPr sz="1257"/>
            </a:lvl8pPr>
            <a:lvl9pPr marL="5016325" indent="0">
              <a:buNone/>
              <a:defRPr sz="125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F3A94E-743E-8641-9D30-66E031FF2BD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372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134" y="23043358"/>
            <a:ext cx="26335567" cy="2719387"/>
          </a:xfrm>
        </p:spPr>
        <p:txBody>
          <a:bodyPr anchor="b"/>
          <a:lstStyle>
            <a:lvl1pPr algn="l">
              <a:defRPr sz="274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134" y="2940845"/>
            <a:ext cx="26335567" cy="19752468"/>
          </a:xfrm>
        </p:spPr>
        <p:txBody>
          <a:bodyPr/>
          <a:lstStyle>
            <a:lvl1pPr marL="0" indent="0">
              <a:buNone/>
              <a:defRPr sz="4343"/>
            </a:lvl1pPr>
            <a:lvl2pPr marL="627041" indent="0">
              <a:buNone/>
              <a:defRPr sz="3886"/>
            </a:lvl2pPr>
            <a:lvl3pPr marL="1254081" indent="0">
              <a:buNone/>
              <a:defRPr sz="3314"/>
            </a:lvl3pPr>
            <a:lvl4pPr marL="1881122" indent="0">
              <a:buNone/>
              <a:defRPr sz="2743"/>
            </a:lvl4pPr>
            <a:lvl5pPr marL="2508163" indent="0">
              <a:buNone/>
              <a:defRPr sz="2743"/>
            </a:lvl5pPr>
            <a:lvl6pPr marL="3135203" indent="0">
              <a:buNone/>
              <a:defRPr sz="2743"/>
            </a:lvl6pPr>
            <a:lvl7pPr marL="3762244" indent="0">
              <a:buNone/>
              <a:defRPr sz="2743"/>
            </a:lvl7pPr>
            <a:lvl8pPr marL="4389285" indent="0">
              <a:buNone/>
              <a:defRPr sz="2743"/>
            </a:lvl8pPr>
            <a:lvl9pPr marL="5016325" indent="0">
              <a:buNone/>
              <a:defRPr sz="2743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134" y="25762745"/>
            <a:ext cx="26335567" cy="3864768"/>
          </a:xfrm>
        </p:spPr>
        <p:txBody>
          <a:bodyPr/>
          <a:lstStyle>
            <a:lvl1pPr marL="0" indent="0">
              <a:buNone/>
              <a:defRPr sz="1943"/>
            </a:lvl1pPr>
            <a:lvl2pPr marL="627041" indent="0">
              <a:buNone/>
              <a:defRPr sz="1600"/>
            </a:lvl2pPr>
            <a:lvl3pPr marL="1254081" indent="0">
              <a:buNone/>
              <a:defRPr sz="1371"/>
            </a:lvl3pPr>
            <a:lvl4pPr marL="1881122" indent="0">
              <a:buNone/>
              <a:defRPr sz="1257"/>
            </a:lvl4pPr>
            <a:lvl5pPr marL="2508163" indent="0">
              <a:buNone/>
              <a:defRPr sz="1257"/>
            </a:lvl5pPr>
            <a:lvl6pPr marL="3135203" indent="0">
              <a:buNone/>
              <a:defRPr sz="1257"/>
            </a:lvl6pPr>
            <a:lvl7pPr marL="3762244" indent="0">
              <a:buNone/>
              <a:defRPr sz="1257"/>
            </a:lvl7pPr>
            <a:lvl8pPr marL="4389285" indent="0">
              <a:buNone/>
              <a:defRPr sz="1257"/>
            </a:lvl8pPr>
            <a:lvl9pPr marL="5016325" indent="0">
              <a:buNone/>
              <a:defRPr sz="125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19EF04-BD0B-A84A-B28C-DDFC2AAB1DF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75657" y="1320166"/>
            <a:ext cx="41539886" cy="5486400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274320" tIns="274320" rIns="274320" bIns="2743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75657" y="7682866"/>
            <a:ext cx="41539886" cy="21722714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274320" tIns="274320" rIns="274320" bIns="2743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95286" y="29977080"/>
            <a:ext cx="10239829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76202" tIns="188101" rIns="376202" bIns="188101" numCol="1" anchor="t" anchorCtr="0" compatLnSpc="1">
            <a:prstTxWarp prst="textNoShape">
              <a:avLst/>
            </a:prstTxWarp>
          </a:bodyPr>
          <a:lstStyle>
            <a:lvl1pPr>
              <a:defRPr sz="6629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996886" y="29977080"/>
            <a:ext cx="13897429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76202" tIns="188101" rIns="376202" bIns="188101" numCol="1" anchor="t" anchorCtr="0" compatLnSpc="1">
            <a:prstTxWarp prst="textNoShape">
              <a:avLst/>
            </a:prstTxWarp>
          </a:bodyPr>
          <a:lstStyle>
            <a:lvl1pPr algn="ctr">
              <a:defRPr sz="6629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456086" y="29977080"/>
            <a:ext cx="10239829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76202" tIns="188101" rIns="376202" bIns="188101" numCol="1" anchor="t" anchorCtr="0" compatLnSpc="1">
            <a:prstTxWarp prst="textNoShape">
              <a:avLst/>
            </a:prstTxWarp>
          </a:bodyPr>
          <a:lstStyle>
            <a:lvl1pPr algn="r">
              <a:defRPr sz="6629"/>
            </a:lvl1pPr>
          </a:lstStyle>
          <a:p>
            <a:fld id="{13567B10-7315-B74E-931E-BE1505A7D0C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Text Box 7"/>
          <p:cNvSpPr txBox="1">
            <a:spLocks noChangeArrowheads="1"/>
          </p:cNvSpPr>
          <p:nvPr userDrawn="1"/>
        </p:nvSpPr>
        <p:spPr bwMode="auto">
          <a:xfrm>
            <a:off x="0" y="32661226"/>
            <a:ext cx="9579429" cy="233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eaLnBrk="0" hangingPunct="0">
              <a:defRPr sz="7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7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7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7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7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7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7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7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7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914">
                <a:solidFill>
                  <a:schemeClr val="bg1"/>
                </a:solidFill>
              </a:rPr>
              <a:t>PowerPoint Template ©2009 Texas Christian University, Center for Instructional Services. For Educational Use Only. Content is the property of the presenter and their resources.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00018" rtl="0" eaLnBrk="0" fontAlgn="base" hangingPunct="0">
        <a:spcBef>
          <a:spcPct val="25000"/>
        </a:spcBef>
        <a:spcAft>
          <a:spcPct val="0"/>
        </a:spcAft>
        <a:defRPr lang="en-US" sz="11200" b="1" kern="1200">
          <a:solidFill>
            <a:schemeClr val="tx1"/>
          </a:solidFill>
          <a:latin typeface="Lucida Bright" pitchFamily="-111" charset="0"/>
          <a:ea typeface="ＭＳ Ｐゴシック" pitchFamily="-111" charset="-128"/>
          <a:cs typeface="ＭＳ Ｐゴシック" pitchFamily="-111" charset="-128"/>
        </a:defRPr>
      </a:lvl1pPr>
      <a:lvl2pPr algn="ctr" defTabSz="4300018" rtl="0" eaLnBrk="0" fontAlgn="base" hangingPunct="0">
        <a:spcBef>
          <a:spcPct val="25000"/>
        </a:spcBef>
        <a:spcAft>
          <a:spcPct val="0"/>
        </a:spcAft>
        <a:defRPr sz="11200" b="1">
          <a:solidFill>
            <a:schemeClr val="tx1"/>
          </a:solidFill>
          <a:latin typeface="Lucida Bright" pitchFamily="-111" charset="0"/>
          <a:ea typeface="ＭＳ Ｐゴシック" pitchFamily="-111" charset="-128"/>
          <a:cs typeface="ＭＳ Ｐゴシック" pitchFamily="-111" charset="-128"/>
        </a:defRPr>
      </a:lvl2pPr>
      <a:lvl3pPr algn="ctr" defTabSz="4300018" rtl="0" eaLnBrk="0" fontAlgn="base" hangingPunct="0">
        <a:spcBef>
          <a:spcPct val="25000"/>
        </a:spcBef>
        <a:spcAft>
          <a:spcPct val="0"/>
        </a:spcAft>
        <a:defRPr sz="11200" b="1">
          <a:solidFill>
            <a:schemeClr val="tx1"/>
          </a:solidFill>
          <a:latin typeface="Lucida Bright" pitchFamily="-111" charset="0"/>
          <a:ea typeface="ＭＳ Ｐゴシック" pitchFamily="-111" charset="-128"/>
          <a:cs typeface="ＭＳ Ｐゴシック" pitchFamily="-111" charset="-128"/>
        </a:defRPr>
      </a:lvl3pPr>
      <a:lvl4pPr algn="ctr" defTabSz="4300018" rtl="0" eaLnBrk="0" fontAlgn="base" hangingPunct="0">
        <a:spcBef>
          <a:spcPct val="25000"/>
        </a:spcBef>
        <a:spcAft>
          <a:spcPct val="0"/>
        </a:spcAft>
        <a:defRPr sz="11200" b="1">
          <a:solidFill>
            <a:schemeClr val="tx1"/>
          </a:solidFill>
          <a:latin typeface="Lucida Bright" pitchFamily="-111" charset="0"/>
          <a:ea typeface="ＭＳ Ｐゴシック" pitchFamily="-111" charset="-128"/>
          <a:cs typeface="ＭＳ Ｐゴシック" pitchFamily="-111" charset="-128"/>
        </a:defRPr>
      </a:lvl4pPr>
      <a:lvl5pPr algn="ctr" defTabSz="4300018" rtl="0" eaLnBrk="0" fontAlgn="base" hangingPunct="0">
        <a:spcBef>
          <a:spcPct val="25000"/>
        </a:spcBef>
        <a:spcAft>
          <a:spcPct val="0"/>
        </a:spcAft>
        <a:defRPr sz="11200" b="1">
          <a:solidFill>
            <a:schemeClr val="tx1"/>
          </a:solidFill>
          <a:latin typeface="Lucida Bright" pitchFamily="-111" charset="0"/>
          <a:ea typeface="ＭＳ Ｐゴシック" pitchFamily="-111" charset="-128"/>
          <a:cs typeface="ＭＳ Ｐゴシック" pitchFamily="-111" charset="-128"/>
        </a:defRPr>
      </a:lvl5pPr>
      <a:lvl6pPr marL="627041" algn="ctr" defTabSz="4300020" rtl="0" fontAlgn="base">
        <a:spcBef>
          <a:spcPct val="0"/>
        </a:spcBef>
        <a:spcAft>
          <a:spcPct val="0"/>
        </a:spcAft>
        <a:defRPr sz="20686">
          <a:solidFill>
            <a:schemeClr val="tx2"/>
          </a:solidFill>
          <a:latin typeface="Arial" charset="0"/>
        </a:defRPr>
      </a:lvl6pPr>
      <a:lvl7pPr marL="1254081" algn="ctr" defTabSz="4300020" rtl="0" fontAlgn="base">
        <a:spcBef>
          <a:spcPct val="0"/>
        </a:spcBef>
        <a:spcAft>
          <a:spcPct val="0"/>
        </a:spcAft>
        <a:defRPr sz="20686">
          <a:solidFill>
            <a:schemeClr val="tx2"/>
          </a:solidFill>
          <a:latin typeface="Arial" charset="0"/>
        </a:defRPr>
      </a:lvl7pPr>
      <a:lvl8pPr marL="1881122" algn="ctr" defTabSz="4300020" rtl="0" fontAlgn="base">
        <a:spcBef>
          <a:spcPct val="0"/>
        </a:spcBef>
        <a:spcAft>
          <a:spcPct val="0"/>
        </a:spcAft>
        <a:defRPr sz="20686">
          <a:solidFill>
            <a:schemeClr val="tx2"/>
          </a:solidFill>
          <a:latin typeface="Arial" charset="0"/>
        </a:defRPr>
      </a:lvl8pPr>
      <a:lvl9pPr marL="2508163" algn="ctr" defTabSz="4300020" rtl="0" fontAlgn="base">
        <a:spcBef>
          <a:spcPct val="0"/>
        </a:spcBef>
        <a:spcAft>
          <a:spcPct val="0"/>
        </a:spcAft>
        <a:defRPr sz="20686">
          <a:solidFill>
            <a:schemeClr val="tx2"/>
          </a:solidFill>
          <a:latin typeface="Arial" charset="0"/>
        </a:defRPr>
      </a:lvl9pPr>
    </p:titleStyle>
    <p:bodyStyle>
      <a:lvl1pPr marL="658611" indent="-658611" algn="l" defTabSz="5731544" rtl="0" eaLnBrk="0" fontAlgn="base" hangingPunct="0">
        <a:spcBef>
          <a:spcPct val="20000"/>
        </a:spcBef>
        <a:spcAft>
          <a:spcPct val="0"/>
        </a:spcAft>
        <a:buChar char="•"/>
        <a:defRPr lang="en-US" sz="5257" b="1" kern="1200">
          <a:solidFill>
            <a:schemeClr val="tx1"/>
          </a:solidFill>
          <a:latin typeface="Lucida Bright" pitchFamily="-111" charset="0"/>
          <a:ea typeface="ＭＳ Ｐゴシック" pitchFamily="-111" charset="-128"/>
          <a:cs typeface="ＭＳ Ｐゴシック" pitchFamily="-111" charset="-128"/>
        </a:defRPr>
      </a:lvl1pPr>
      <a:lvl2pPr marL="1054140" indent="-526163" algn="l" defTabSz="5731544" rtl="0" eaLnBrk="0" fontAlgn="base" hangingPunct="0">
        <a:spcBef>
          <a:spcPct val="20000"/>
        </a:spcBef>
        <a:spcAft>
          <a:spcPct val="0"/>
        </a:spcAft>
        <a:buChar char="–"/>
        <a:defRPr lang="en-US" sz="4114" kern="1200" dirty="0">
          <a:solidFill>
            <a:schemeClr val="tx1"/>
          </a:solidFill>
          <a:latin typeface="Lucida Bright" pitchFamily="-111" charset="0"/>
          <a:ea typeface="ＭＳ Ｐゴシック" pitchFamily="-111" charset="-128"/>
          <a:cs typeface="+mn-cs"/>
        </a:defRPr>
      </a:lvl2pPr>
      <a:lvl3pPr marL="1582116" indent="-526163" algn="l" defTabSz="5731544" rtl="0" eaLnBrk="0" fontAlgn="base" hangingPunct="0">
        <a:spcBef>
          <a:spcPct val="20000"/>
        </a:spcBef>
        <a:spcAft>
          <a:spcPct val="0"/>
        </a:spcAft>
        <a:buChar char="•"/>
        <a:defRPr lang="en-US" sz="3429" kern="1200">
          <a:solidFill>
            <a:schemeClr val="tx1"/>
          </a:solidFill>
          <a:latin typeface="Lucida Bright" pitchFamily="-111" charset="0"/>
          <a:ea typeface="ＭＳ Ｐゴシック" pitchFamily="-111" charset="-128"/>
          <a:cs typeface="+mn-cs"/>
        </a:defRPr>
      </a:lvl3pPr>
      <a:lvl4pPr marL="2110094" indent="-526163" algn="l" defTabSz="5731544" rtl="0" eaLnBrk="0" fontAlgn="base" hangingPunct="0">
        <a:spcBef>
          <a:spcPct val="20000"/>
        </a:spcBef>
        <a:spcAft>
          <a:spcPct val="0"/>
        </a:spcAft>
        <a:buChar char="–"/>
        <a:defRPr lang="en-US" sz="2743" kern="1200">
          <a:solidFill>
            <a:schemeClr val="tx1"/>
          </a:solidFill>
          <a:latin typeface="Lucida Bright" pitchFamily="-111" charset="0"/>
          <a:ea typeface="ＭＳ Ｐゴシック" pitchFamily="-111" charset="-128"/>
          <a:cs typeface="+mn-cs"/>
        </a:defRPr>
      </a:lvl4pPr>
      <a:lvl5pPr marL="658611" indent="-658611" algn="l" defTabSz="5731544" rtl="0" eaLnBrk="0" fontAlgn="base" hangingPunct="0">
        <a:spcBef>
          <a:spcPct val="20000"/>
        </a:spcBef>
        <a:spcAft>
          <a:spcPct val="0"/>
        </a:spcAft>
        <a:buChar char="»"/>
        <a:defRPr lang="en-US" sz="5257" b="1" kern="1200">
          <a:solidFill>
            <a:schemeClr val="tx1"/>
          </a:solidFill>
          <a:latin typeface="Lucida Bright" pitchFamily="-111" charset="0"/>
          <a:ea typeface="ＭＳ Ｐゴシック" pitchFamily="-111" charset="-128"/>
          <a:cs typeface="+mn-cs"/>
        </a:defRPr>
      </a:lvl5pPr>
      <a:lvl6pPr marL="10300450" indent="-1073373" algn="l" defTabSz="4300020" rtl="0" fontAlgn="base">
        <a:spcBef>
          <a:spcPct val="20000"/>
        </a:spcBef>
        <a:spcAft>
          <a:spcPct val="0"/>
        </a:spcAft>
        <a:buChar char="»"/>
        <a:defRPr sz="9486">
          <a:solidFill>
            <a:schemeClr val="tx1"/>
          </a:solidFill>
          <a:latin typeface="+mn-lt"/>
        </a:defRPr>
      </a:lvl6pPr>
      <a:lvl7pPr marL="10927491" indent="-1073373" algn="l" defTabSz="4300020" rtl="0" fontAlgn="base">
        <a:spcBef>
          <a:spcPct val="20000"/>
        </a:spcBef>
        <a:spcAft>
          <a:spcPct val="0"/>
        </a:spcAft>
        <a:buChar char="»"/>
        <a:defRPr sz="9486">
          <a:solidFill>
            <a:schemeClr val="tx1"/>
          </a:solidFill>
          <a:latin typeface="+mn-lt"/>
        </a:defRPr>
      </a:lvl7pPr>
      <a:lvl8pPr marL="11554532" indent="-1073373" algn="l" defTabSz="4300020" rtl="0" fontAlgn="base">
        <a:spcBef>
          <a:spcPct val="20000"/>
        </a:spcBef>
        <a:spcAft>
          <a:spcPct val="0"/>
        </a:spcAft>
        <a:buChar char="»"/>
        <a:defRPr sz="9486">
          <a:solidFill>
            <a:schemeClr val="tx1"/>
          </a:solidFill>
          <a:latin typeface="+mn-lt"/>
        </a:defRPr>
      </a:lvl8pPr>
      <a:lvl9pPr marL="12181572" indent="-1073373" algn="l" defTabSz="4300020" rtl="0" fontAlgn="base">
        <a:spcBef>
          <a:spcPct val="20000"/>
        </a:spcBef>
        <a:spcAft>
          <a:spcPct val="0"/>
        </a:spcAft>
        <a:buChar char="»"/>
        <a:defRPr sz="9486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54081" rtl="0" eaLnBrk="1" latinLnBrk="0" hangingPunct="1">
        <a:defRPr sz="2514" kern="1200">
          <a:solidFill>
            <a:schemeClr val="tx1"/>
          </a:solidFill>
          <a:latin typeface="+mn-lt"/>
          <a:ea typeface="+mn-ea"/>
          <a:cs typeface="+mn-cs"/>
        </a:defRPr>
      </a:lvl1pPr>
      <a:lvl2pPr marL="627041" algn="l" defTabSz="1254081" rtl="0" eaLnBrk="1" latinLnBrk="0" hangingPunct="1">
        <a:defRPr sz="2514" kern="1200">
          <a:solidFill>
            <a:schemeClr val="tx1"/>
          </a:solidFill>
          <a:latin typeface="+mn-lt"/>
          <a:ea typeface="+mn-ea"/>
          <a:cs typeface="+mn-cs"/>
        </a:defRPr>
      </a:lvl2pPr>
      <a:lvl3pPr marL="1254081" algn="l" defTabSz="1254081" rtl="0" eaLnBrk="1" latinLnBrk="0" hangingPunct="1">
        <a:defRPr sz="2514" kern="1200">
          <a:solidFill>
            <a:schemeClr val="tx1"/>
          </a:solidFill>
          <a:latin typeface="+mn-lt"/>
          <a:ea typeface="+mn-ea"/>
          <a:cs typeface="+mn-cs"/>
        </a:defRPr>
      </a:lvl3pPr>
      <a:lvl4pPr marL="1881122" algn="l" defTabSz="1254081" rtl="0" eaLnBrk="1" latinLnBrk="0" hangingPunct="1">
        <a:defRPr sz="2514" kern="1200">
          <a:solidFill>
            <a:schemeClr val="tx1"/>
          </a:solidFill>
          <a:latin typeface="+mn-lt"/>
          <a:ea typeface="+mn-ea"/>
          <a:cs typeface="+mn-cs"/>
        </a:defRPr>
      </a:lvl4pPr>
      <a:lvl5pPr marL="2508163" algn="l" defTabSz="1254081" rtl="0" eaLnBrk="1" latinLnBrk="0" hangingPunct="1">
        <a:defRPr sz="2514" kern="1200">
          <a:solidFill>
            <a:schemeClr val="tx1"/>
          </a:solidFill>
          <a:latin typeface="+mn-lt"/>
          <a:ea typeface="+mn-ea"/>
          <a:cs typeface="+mn-cs"/>
        </a:defRPr>
      </a:lvl5pPr>
      <a:lvl6pPr marL="3135203" algn="l" defTabSz="1254081" rtl="0" eaLnBrk="1" latinLnBrk="0" hangingPunct="1">
        <a:defRPr sz="2514" kern="1200">
          <a:solidFill>
            <a:schemeClr val="tx1"/>
          </a:solidFill>
          <a:latin typeface="+mn-lt"/>
          <a:ea typeface="+mn-ea"/>
          <a:cs typeface="+mn-cs"/>
        </a:defRPr>
      </a:lvl6pPr>
      <a:lvl7pPr marL="3762244" algn="l" defTabSz="1254081" rtl="0" eaLnBrk="1" latinLnBrk="0" hangingPunct="1">
        <a:defRPr sz="2514" kern="1200">
          <a:solidFill>
            <a:schemeClr val="tx1"/>
          </a:solidFill>
          <a:latin typeface="+mn-lt"/>
          <a:ea typeface="+mn-ea"/>
          <a:cs typeface="+mn-cs"/>
        </a:defRPr>
      </a:lvl7pPr>
      <a:lvl8pPr marL="4389285" algn="l" defTabSz="1254081" rtl="0" eaLnBrk="1" latinLnBrk="0" hangingPunct="1">
        <a:defRPr sz="2514" kern="1200">
          <a:solidFill>
            <a:schemeClr val="tx1"/>
          </a:solidFill>
          <a:latin typeface="+mn-lt"/>
          <a:ea typeface="+mn-ea"/>
          <a:cs typeface="+mn-cs"/>
        </a:defRPr>
      </a:lvl8pPr>
      <a:lvl9pPr marL="5016325" algn="l" defTabSz="1254081" rtl="0" eaLnBrk="1" latinLnBrk="0" hangingPunct="1">
        <a:defRPr sz="251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4"/>
          <p:cNvSpPr>
            <a:spLocks noChangeArrowheads="1"/>
          </p:cNvSpPr>
          <p:nvPr/>
        </p:nvSpPr>
        <p:spPr bwMode="auto">
          <a:xfrm>
            <a:off x="557201" y="6806983"/>
            <a:ext cx="10185400" cy="25369376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lIns="313509" tIns="313509" rIns="313509" bIns="313509"/>
          <a:lstStyle/>
          <a:p>
            <a:pPr marL="658611" indent="-658611" defTabSz="5731544">
              <a:spcAft>
                <a:spcPts val="1371"/>
              </a:spcAft>
            </a:pPr>
            <a:r>
              <a:rPr lang="en-US" sz="5257" b="1">
                <a:latin typeface="Lucida Bright" charset="0"/>
              </a:rPr>
              <a:t>Subhead</a:t>
            </a:r>
          </a:p>
          <a:p>
            <a:pPr marL="658611" indent="-658611" defTabSz="5731544">
              <a:spcAft>
                <a:spcPts val="686"/>
              </a:spcAft>
              <a:buFontTx/>
              <a:buChar char="•"/>
            </a:pPr>
            <a:r>
              <a:rPr lang="en-US" sz="3314">
                <a:latin typeface="Lucida Bright" charset="0"/>
              </a:rPr>
              <a:t>This is my body copy This is my body copy This is my body copy This is my body copy This is my body copy This is my body copy</a:t>
            </a:r>
          </a:p>
          <a:p>
            <a:pPr marL="658611" indent="-658611" defTabSz="5731544">
              <a:spcAft>
                <a:spcPts val="686"/>
              </a:spcAft>
              <a:buFontTx/>
              <a:buChar char="•"/>
            </a:pPr>
            <a:r>
              <a:rPr lang="en-US" sz="3314">
                <a:latin typeface="Lucida Bright" charset="0"/>
              </a:rPr>
              <a:t>This is my body copy</a:t>
            </a:r>
          </a:p>
        </p:txBody>
      </p:sp>
      <p:sp>
        <p:nvSpPr>
          <p:cNvPr id="13315" name="Rectangle 15"/>
          <p:cNvSpPr>
            <a:spLocks noChangeArrowheads="1"/>
          </p:cNvSpPr>
          <p:nvPr/>
        </p:nvSpPr>
        <p:spPr bwMode="auto">
          <a:xfrm>
            <a:off x="11283258" y="18806668"/>
            <a:ext cx="10359571" cy="13369691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lIns="313509" tIns="313509" rIns="313509" bIns="313509"/>
          <a:lstStyle/>
          <a:p>
            <a:pPr marL="658611" indent="-658611" defTabSz="5731544">
              <a:spcAft>
                <a:spcPts val="1371"/>
              </a:spcAft>
            </a:pPr>
            <a:r>
              <a:rPr lang="en-US" sz="5257" b="1">
                <a:latin typeface="Lucida Bright" charset="0"/>
              </a:rPr>
              <a:t>Subhead</a:t>
            </a:r>
          </a:p>
          <a:p>
            <a:pPr marL="658611" indent="-658611" defTabSz="5731544">
              <a:spcAft>
                <a:spcPts val="686"/>
              </a:spcAft>
              <a:buFontTx/>
              <a:buChar char="•"/>
            </a:pPr>
            <a:r>
              <a:rPr lang="en-US" sz="3314">
                <a:latin typeface="Lucida Bright" charset="0"/>
              </a:rPr>
              <a:t>This is my body copy This is my body copy This is my body copy This is my body copy This is my body copy This is my body copy</a:t>
            </a:r>
          </a:p>
          <a:p>
            <a:pPr marL="658611" indent="-658611" defTabSz="5731544">
              <a:spcAft>
                <a:spcPts val="686"/>
              </a:spcAft>
              <a:buFontTx/>
              <a:buChar char="•"/>
            </a:pPr>
            <a:r>
              <a:rPr lang="en-US" sz="3314">
                <a:latin typeface="Lucida Bright" charset="0"/>
              </a:rPr>
              <a:t>This is my body copy</a:t>
            </a: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33081900" y="6806983"/>
            <a:ext cx="10185400" cy="18576472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lIns="313509" tIns="313509" rIns="313509" bIns="313509"/>
          <a:lstStyle/>
          <a:p>
            <a:pPr marL="658611" indent="-658611" defTabSz="5731544">
              <a:spcAft>
                <a:spcPts val="1371"/>
              </a:spcAft>
            </a:pPr>
            <a:r>
              <a:rPr lang="en-US" sz="5257" b="1">
                <a:latin typeface="Lucida Bright" charset="0"/>
              </a:rPr>
              <a:t>Subhead</a:t>
            </a:r>
          </a:p>
          <a:p>
            <a:pPr marL="658611" indent="-658611" defTabSz="5731544">
              <a:spcAft>
                <a:spcPts val="686"/>
              </a:spcAft>
              <a:buFontTx/>
              <a:buChar char="•"/>
            </a:pPr>
            <a:r>
              <a:rPr lang="en-US" sz="3314">
                <a:latin typeface="Lucida Bright" charset="0"/>
              </a:rPr>
              <a:t>This is my body copy This is my body copy This is my body copy This is my body copy This is my body copy This is my body copy</a:t>
            </a:r>
          </a:p>
          <a:p>
            <a:pPr marL="658611" indent="-658611" defTabSz="5731544">
              <a:spcAft>
                <a:spcPts val="686"/>
              </a:spcAft>
              <a:buFontTx/>
              <a:buChar char="•"/>
            </a:pPr>
            <a:r>
              <a:rPr lang="en-US" sz="3314">
                <a:latin typeface="Lucida Bright" charset="0"/>
              </a:rPr>
              <a:t>This is my body copy</a:t>
            </a:r>
          </a:p>
        </p:txBody>
      </p:sp>
      <p:sp>
        <p:nvSpPr>
          <p:cNvPr id="13317" name="Rectangle 17"/>
          <p:cNvSpPr>
            <a:spLocks noChangeArrowheads="1"/>
          </p:cNvSpPr>
          <p:nvPr/>
        </p:nvSpPr>
        <p:spPr bwMode="auto">
          <a:xfrm>
            <a:off x="11283258" y="6792470"/>
            <a:ext cx="10359571" cy="11451771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lIns="313509" tIns="313509" rIns="313509" bIns="313509"/>
          <a:lstStyle/>
          <a:p>
            <a:pPr marL="658611" indent="-658611" defTabSz="5731544">
              <a:spcAft>
                <a:spcPts val="1371"/>
              </a:spcAft>
            </a:pPr>
            <a:r>
              <a:rPr lang="en-US" sz="5257" b="1" dirty="0">
                <a:latin typeface="Lucida Bright" charset="0"/>
              </a:rPr>
              <a:t>Chart or Graph Title</a:t>
            </a:r>
          </a:p>
          <a:p>
            <a:pPr marL="658611" indent="-658611" defTabSz="5731544">
              <a:spcBef>
                <a:spcPct val="20000"/>
              </a:spcBef>
            </a:pPr>
            <a:r>
              <a:rPr lang="en-US" sz="3314" dirty="0">
                <a:latin typeface="Lucida Bright" charset="0"/>
              </a:rPr>
              <a:t>Brief Explanation</a:t>
            </a:r>
          </a:p>
        </p:txBody>
      </p:sp>
      <p:sp>
        <p:nvSpPr>
          <p:cNvPr id="13318" name="Rectangle 18"/>
          <p:cNvSpPr>
            <a:spLocks noChangeArrowheads="1"/>
          </p:cNvSpPr>
          <p:nvPr/>
        </p:nvSpPr>
        <p:spPr bwMode="auto">
          <a:xfrm>
            <a:off x="22181672" y="18806667"/>
            <a:ext cx="10359571" cy="13369691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lIns="313509" tIns="313509" rIns="313509" bIns="313509"/>
          <a:lstStyle/>
          <a:p>
            <a:pPr marL="658611" indent="-658611" defTabSz="5731544">
              <a:spcAft>
                <a:spcPts val="1371"/>
              </a:spcAft>
            </a:pPr>
            <a:r>
              <a:rPr lang="en-US" sz="5257" b="1">
                <a:latin typeface="Lucida Bright" charset="0"/>
              </a:rPr>
              <a:t>Subhead</a:t>
            </a:r>
          </a:p>
          <a:p>
            <a:pPr marL="658611" indent="-658611" defTabSz="5731544">
              <a:spcAft>
                <a:spcPts val="686"/>
              </a:spcAft>
              <a:buFontTx/>
              <a:buChar char="•"/>
            </a:pPr>
            <a:r>
              <a:rPr lang="en-US" sz="3314">
                <a:latin typeface="Lucida Bright" charset="0"/>
              </a:rPr>
              <a:t>This is my body copy This is my body copy This is my body copy This is my body copy This is my body copy This is my body copy</a:t>
            </a:r>
          </a:p>
          <a:p>
            <a:pPr marL="658611" indent="-658611" defTabSz="5731544">
              <a:spcAft>
                <a:spcPts val="686"/>
              </a:spcAft>
              <a:buFontTx/>
              <a:buChar char="•"/>
            </a:pPr>
            <a:r>
              <a:rPr lang="en-US" sz="3314">
                <a:latin typeface="Lucida Bright" charset="0"/>
              </a:rPr>
              <a:t>This is my body copy</a:t>
            </a:r>
          </a:p>
        </p:txBody>
      </p:sp>
      <p:sp>
        <p:nvSpPr>
          <p:cNvPr id="13319" name="Rectangle 19"/>
          <p:cNvSpPr>
            <a:spLocks noChangeArrowheads="1"/>
          </p:cNvSpPr>
          <p:nvPr/>
        </p:nvSpPr>
        <p:spPr bwMode="auto">
          <a:xfrm>
            <a:off x="22181672" y="6792470"/>
            <a:ext cx="10359571" cy="11451771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lIns="313509" tIns="313509" rIns="313509" bIns="313509"/>
          <a:lstStyle/>
          <a:p>
            <a:pPr marL="658611" indent="-658611" defTabSz="5731544">
              <a:spcAft>
                <a:spcPts val="1371"/>
              </a:spcAft>
            </a:pPr>
            <a:r>
              <a:rPr lang="en-US" sz="5257" b="1">
                <a:latin typeface="Lucida Bright" charset="0"/>
              </a:rPr>
              <a:t>Chart or Graph Title</a:t>
            </a:r>
          </a:p>
          <a:p>
            <a:pPr marL="658611" indent="-658611" defTabSz="5731544">
              <a:spcBef>
                <a:spcPct val="20000"/>
              </a:spcBef>
            </a:pPr>
            <a:r>
              <a:rPr lang="en-US" sz="3314">
                <a:latin typeface="Lucida Bright" charset="0"/>
              </a:rPr>
              <a:t>Brief Explanation</a:t>
            </a:r>
          </a:p>
        </p:txBody>
      </p:sp>
      <p:sp>
        <p:nvSpPr>
          <p:cNvPr id="13320" name="Text Box 20"/>
          <p:cNvSpPr txBox="1">
            <a:spLocks noChangeArrowheads="1"/>
          </p:cNvSpPr>
          <p:nvPr/>
        </p:nvSpPr>
        <p:spPr bwMode="auto">
          <a:xfrm>
            <a:off x="575130" y="742041"/>
            <a:ext cx="42710099" cy="5486400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lIns="313509" tIns="313509" rIns="313509" bIns="313509" anchor="ctr" anchorCtr="1"/>
          <a:lstStyle>
            <a:lvl1pPr eaLnBrk="0" hangingPunct="0">
              <a:defRPr sz="7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7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7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7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7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7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7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7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7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Aft>
                <a:spcPts val="2743"/>
              </a:spcAft>
            </a:pPr>
            <a:r>
              <a:rPr lang="en-US" sz="11200" b="1">
                <a:latin typeface="Lucida Bright" charset="0"/>
              </a:rPr>
              <a:t>Title</a:t>
            </a:r>
          </a:p>
          <a:p>
            <a:pPr algn="ctr" eaLnBrk="1" hangingPunct="1"/>
            <a:r>
              <a:rPr lang="en-US" sz="7543">
                <a:solidFill>
                  <a:schemeClr val="tx2"/>
                </a:solidFill>
                <a:latin typeface="Lucida Bright" charset="0"/>
              </a:rPr>
              <a:t>Name, Credentials, Texas Christian University</a:t>
            </a:r>
          </a:p>
        </p:txBody>
      </p:sp>
      <p:sp>
        <p:nvSpPr>
          <p:cNvPr id="13321" name="Rectangle 23"/>
          <p:cNvSpPr>
            <a:spLocks noChangeArrowheads="1"/>
          </p:cNvSpPr>
          <p:nvPr/>
        </p:nvSpPr>
        <p:spPr bwMode="auto">
          <a:xfrm>
            <a:off x="33081900" y="25927741"/>
            <a:ext cx="10185400" cy="6248617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lIns="313509" tIns="313509" rIns="313509" bIns="313509"/>
          <a:lstStyle/>
          <a:p>
            <a:pPr marL="658611" indent="-658611" defTabSz="5731544">
              <a:spcAft>
                <a:spcPts val="1371"/>
              </a:spcAft>
            </a:pPr>
            <a:r>
              <a:rPr lang="en-US" sz="5257" b="1" dirty="0">
                <a:latin typeface="Lucida Bright" charset="0"/>
              </a:rPr>
              <a:t>Subhead</a:t>
            </a:r>
          </a:p>
          <a:p>
            <a:pPr marL="658611" indent="-658611" defTabSz="5731544">
              <a:spcAft>
                <a:spcPts val="686"/>
              </a:spcAft>
              <a:buFontTx/>
              <a:buChar char="•"/>
            </a:pPr>
            <a:r>
              <a:rPr lang="en-US" sz="3314" dirty="0">
                <a:latin typeface="Lucida Bright" charset="0"/>
              </a:rPr>
              <a:t>This is my body copy This is my body copy This is my body copy This is my body copy This is my body copy This is my body copy</a:t>
            </a:r>
          </a:p>
          <a:p>
            <a:pPr marL="658611" indent="-658611" defTabSz="5731544">
              <a:spcAft>
                <a:spcPts val="686"/>
              </a:spcAft>
              <a:buFontTx/>
              <a:buChar char="•"/>
            </a:pPr>
            <a:r>
              <a:rPr lang="en-US" sz="3314" dirty="0">
                <a:latin typeface="Lucida Bright" charset="0"/>
              </a:rPr>
              <a:t>This is my body copy</a:t>
            </a:r>
          </a:p>
        </p:txBody>
      </p:sp>
      <p:pic>
        <p:nvPicPr>
          <p:cNvPr id="13322" name="Picture 22" descr="TCUwOutline_7945127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84416" y="1288141"/>
            <a:ext cx="4087585" cy="200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3" name="Picture 17" descr="TCU_Solid_74 42 127_ppt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288141"/>
            <a:ext cx="4180114" cy="2090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24" name="TextBox 15"/>
          <p:cNvSpPr txBox="1">
            <a:spLocks noChangeArrowheads="1"/>
          </p:cNvSpPr>
          <p:nvPr/>
        </p:nvSpPr>
        <p:spPr bwMode="auto">
          <a:xfrm>
            <a:off x="0" y="-870857"/>
            <a:ext cx="29347886" cy="655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7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7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7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7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7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7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7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7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7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657"/>
              <a:t>Arched TCU logos should be limited to one style per poster – copy and paste the preferred logo and delete the others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DA7B8CB-D00A-8C69-D063-EADB7D7CC52E}"/>
              </a:ext>
            </a:extLst>
          </p:cNvPr>
          <p:cNvSpPr txBox="1"/>
          <p:nvPr/>
        </p:nvSpPr>
        <p:spPr>
          <a:xfrm>
            <a:off x="46957129" y="27432000"/>
            <a:ext cx="184731" cy="14208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1353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1353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Focus.thmx</Template>
  <TotalTime>29</TotalTime>
  <Words>222</Words>
  <Application>Microsoft Macintosh PowerPoint</Application>
  <PresentationFormat>Custom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Lucida Bright</vt:lpstr>
      <vt:lpstr>Default Design</vt:lpstr>
      <vt:lpstr>PowerPoint Presentation</vt:lpstr>
    </vt:vector>
  </TitlesOfParts>
  <Company>Texas Christian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Loren D. J. Baxter</dc:creator>
  <cp:lastModifiedBy>Blake Lentz</cp:lastModifiedBy>
  <cp:revision>18</cp:revision>
  <dcterms:created xsi:type="dcterms:W3CDTF">2008-03-05T03:46:55Z</dcterms:created>
  <dcterms:modified xsi:type="dcterms:W3CDTF">2023-02-12T19:18:40Z</dcterms:modified>
</cp:coreProperties>
</file>